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2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4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3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4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0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23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2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1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1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3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B2872-C00D-4BB9-B049-ED6823C5F6F7}" type="datetimeFigureOut">
              <a:rPr lang="en-US" smtClean="0"/>
              <a:t>18-Jan-17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6009E-63FB-42F1-8365-09393B3122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" name="Afbeelding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5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00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4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4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0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8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50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39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80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9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09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23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33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1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77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-7315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4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6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1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69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0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9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1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31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5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7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"/>
    </mc:Choice>
    <mc:Fallback>
      <p:transition advTm="1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6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75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3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94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1141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Breedbeeld</PresentationFormat>
  <Paragraphs>0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Jet</dc:creator>
  <cp:lastModifiedBy>Jet</cp:lastModifiedBy>
  <cp:revision>2</cp:revision>
  <dcterms:created xsi:type="dcterms:W3CDTF">2017-01-18T11:09:55Z</dcterms:created>
  <dcterms:modified xsi:type="dcterms:W3CDTF">2017-01-18T11:22:52Z</dcterms:modified>
</cp:coreProperties>
</file>